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5" r:id="rId6"/>
    <p:sldId id="259" r:id="rId7"/>
    <p:sldId id="260" r:id="rId8"/>
    <p:sldId id="266" r:id="rId9"/>
    <p:sldId id="261" r:id="rId10"/>
    <p:sldId id="262" r:id="rId11"/>
    <p:sldId id="267" r:id="rId12"/>
    <p:sldId id="263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6098"/>
  </p:normalViewPr>
  <p:slideViewPr>
    <p:cSldViewPr snapToGrid="0">
      <p:cViewPr varScale="1">
        <p:scale>
          <a:sx n="145" d="100"/>
          <a:sy n="145" d="100"/>
        </p:scale>
        <p:origin x="12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52E2-F846-41C8-7038-E5C28777C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0B2C3-05FD-7C82-0A6E-C5B02A146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155A-C4A7-A99D-0E4D-8E2971C0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488F-3DA5-B29C-3470-F890D83D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37748-51AF-7081-8750-DE10B6EF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B1F4-CB6E-2692-8430-C87C6089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08726-C3AD-5555-CE97-B2943BE2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EBE16-8173-BA5E-6369-A71530D4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64D4C-7721-EA94-2500-2F2A05AE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106E-317C-2386-4443-90FEB21C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5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99A9-08C6-32DF-479F-6089534F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26871-54C7-EAE7-485B-031BC237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CA927-01DF-35F1-4BED-224FC899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5285-EC6C-4CA0-0AB1-443B7186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3E919-B931-9B46-55AE-55E0D393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EC8-BDF2-DC1F-D683-036DF280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3A63-7A6D-3F3A-2AE0-C8E3955A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1DB7-58E2-9167-88DD-CF624F6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F689-EF81-C2B0-12E6-840393B3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155E-ACAA-671F-B1FA-BC222FD9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0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EA79-F8D2-EAD3-6506-BDA34AB0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AEBDE-3C2F-43C9-38B5-A811EA962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62DA-E946-B00B-2A23-C7D020F0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7F8B5-3050-A643-D642-F5608F3E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ACF26-7D3A-D2FF-9B30-0468E26B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2FDB-88C7-D0B8-EFDD-86F7132B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F24F-8F7E-4C8C-81FB-847DAE49F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71F22-4F79-2E10-977E-73CFC5B96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84ADC-1651-53E8-B3C7-8FC29DBE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678AE-5696-052A-DE20-6CFE8F0C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71CB0-1D9F-AB8D-CEC2-61EE3443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89F2-3EC4-7969-EFC0-54898D5E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D9A7D-0442-2BA5-31F3-99ACD8DA8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040AC-4123-4CA4-4DE5-D8B41DAED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7A02E-F15B-873B-BB5C-AD2D27D46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0C589-24FB-7C6C-FF77-36C2672DD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BB590-D87C-768B-530E-8EA3F095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2969C-1931-A8F7-2673-7B566E41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F955A-CA48-E46A-91C4-7C7FB942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B127-2A4E-2A9A-8089-C86D7119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2D11A-43D4-51A3-087B-02A3C7C6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BB4FA-FFA8-FEA7-2F24-EF9435B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FFCBC-9F00-BCE3-1C4C-4F21A3CD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5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63E53-3FC5-7814-AB5F-DD58853E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3B5EB-FDAC-4247-EBCF-0EB18494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3A37-893C-5B89-D0AE-9D6F8B0D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9902-995D-FB65-0076-F975E570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8338-1915-F3ED-E389-B8160E32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F0727-23D4-7C4C-8DBD-ED429418B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AD8F4-FDA8-81E4-1974-0FDED5F4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217C-80B9-B352-90FC-14C52AC3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44EDF-D3C7-4BEB-0296-EFE3A691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9E59-9F43-96DF-2D5A-574FEA6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91C38-768B-1621-AAFB-997F1DF9D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9CC6B-1042-A7B6-5676-E1C0756B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BDB88-5D57-3B8D-59DC-1D7CCBBA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D8FB-34DA-84EB-9955-C716837E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760B-9BA4-DD7A-121C-46C2FCC9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CED40-446E-CEAD-9E0E-1E9B1FF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8912C-0D2B-93A5-7B2A-4A33013B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216A-21D9-5122-146A-1CE08FF40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D61A-B5BF-9343-A302-CDFD925C3965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5395-ACB5-E16C-04E9-59DF372CD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A5DA-91FD-01AD-6DF6-27642CE9C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F947F-7011-0A4A-B724-331C7573A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network formed by white dots">
            <a:extLst>
              <a:ext uri="{FF2B5EF4-FFF2-40B4-BE49-F238E27FC236}">
                <a16:creationId xmlns:a16="http://schemas.microsoft.com/office/drawing/2014/main" id="{003B179E-23B6-F5D5-7A56-2A856298A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r="11521" b="61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B72DB-DB62-D7E2-1008-A2BE0EC15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Phylogenetic trees across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4E349-05F9-20EF-1F67-C5D03D09B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 presentation by Liz Wyman, Kleo Bano, Roberto Rivas, and Chris Troyer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6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EC61F7F5-3B1C-B333-8C8D-0D8E58F95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1156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B851-F968-EDFC-813B-368F0F5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C56A2-7B7F-8F0D-03F0-C8589710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2" b="572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72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14F48-7B09-55A6-24D4-7827FCE0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8541176-59A5-F561-14C8-7383F8DD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410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F37B12F2-9891-C373-8B8F-0773547CC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436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FED4-834F-D8AE-FF9B-AD8CE5D4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7030A0"/>
                </a:solidFill>
              </a:rPr>
              <a:t>omicron variants only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B7DFF7-FB3B-BC27-4620-A3A500AF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51" b="75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041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D1F3C-ED25-8920-8B2B-7CC63F0C4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differences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6DEE022-0ACE-A9F7-6413-2508A2B9F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dirty="0">
                <a:solidFill>
                  <a:srgbClr val="0070C0"/>
                </a:solidFill>
              </a:rPr>
              <a:t>UPGMA</a:t>
            </a:r>
            <a:r>
              <a:rPr lang="en-US" dirty="0"/>
              <a:t> – Distance-based tree in which distances of leaves with same root are the same.</a:t>
            </a:r>
          </a:p>
          <a:p>
            <a:pPr marL="0"/>
            <a:endParaRPr lang="en-US" dirty="0"/>
          </a:p>
          <a:p>
            <a:pPr marL="0"/>
            <a:r>
              <a:rPr lang="en-US" dirty="0">
                <a:solidFill>
                  <a:srgbClr val="0070C0"/>
                </a:solidFill>
              </a:rPr>
              <a:t>Neighbor-Joining </a:t>
            </a:r>
            <a:r>
              <a:rPr lang="en-US" dirty="0"/>
              <a:t>– Distance-based tree that finds a pair of leaves close to each other and far from other leaves.</a:t>
            </a:r>
          </a:p>
          <a:p>
            <a:pPr marL="0"/>
            <a:endParaRPr lang="en-US" dirty="0"/>
          </a:p>
          <a:p>
            <a:pPr marL="0"/>
            <a:r>
              <a:rPr lang="en-US" dirty="0">
                <a:solidFill>
                  <a:srgbClr val="0070C0"/>
                </a:solidFill>
              </a:rPr>
              <a:t>Parsimony</a:t>
            </a:r>
            <a:r>
              <a:rPr lang="en-US" dirty="0"/>
              <a:t> – Character-based tree that seeks  lowest number of mutations possible.</a:t>
            </a:r>
          </a:p>
        </p:txBody>
      </p:sp>
    </p:spTree>
    <p:extLst>
      <p:ext uri="{BB962C8B-B14F-4D97-AF65-F5344CB8AC3E}">
        <p14:creationId xmlns:p14="http://schemas.microsoft.com/office/powerpoint/2010/main" val="342325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F52B3-43C1-FA7E-5DA9-AAEA93B2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- </a:t>
            </a:r>
            <a:r>
              <a:rPr lang="en-US" sz="3600" dirty="0">
                <a:solidFill>
                  <a:srgbClr val="0070C0"/>
                </a:solidFill>
              </a:rPr>
              <a:t>SARS-like genomes</a:t>
            </a:r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F8F4E4AA-A88F-8C33-45FD-E6764FDBB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987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88E1-729F-5873-B36D-5DABE0EF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</a:t>
            </a:r>
            <a:r>
              <a:rPr lang="en-US" sz="3600" dirty="0">
                <a:solidFill>
                  <a:srgbClr val="0070C0"/>
                </a:solidFill>
              </a:rPr>
              <a:t>SARS-like genomes</a:t>
            </a:r>
          </a:p>
        </p:txBody>
      </p:sp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black and white image of a tree&#10;&#10;Description automatically generated">
            <a:extLst>
              <a:ext uri="{FF2B5EF4-FFF2-40B4-BE49-F238E27FC236}">
                <a16:creationId xmlns:a16="http://schemas.microsoft.com/office/drawing/2014/main" id="{8A8EFBDD-3BAF-B3D6-17F4-ED26903C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420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E7AA8-DF21-CD75-F7C2-65DA919B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</a:t>
            </a:r>
            <a:r>
              <a:rPr lang="en-US" sz="3600" dirty="0">
                <a:solidFill>
                  <a:srgbClr val="0070C0"/>
                </a:solidFill>
              </a:rPr>
              <a:t>SARS-like genomes</a:t>
            </a:r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AB4114-6608-E062-FDFC-B46DCAD4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2" b="572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757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40D5-ACF1-EA41-88A1-E77E7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78AD9B02-9845-3F85-4770-AD14E9A1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" b="319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738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8E200-D919-EAC2-ADAE-8A3ACDB4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UPGMA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04A5DA0F-0878-F163-1D4C-7DF26136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9732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8B510-96B1-84F8-83B0-7530B789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Parsimony – </a:t>
            </a:r>
            <a:r>
              <a:rPr lang="en-US" sz="3600" dirty="0">
                <a:solidFill>
                  <a:srgbClr val="FF0000"/>
                </a:solidFill>
              </a:rPr>
              <a:t>SARS-COV-2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61CB6-E740-C5C5-BEC7-6605414A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2" b="572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648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848FF-E5B1-3ED7-7492-8E02EE28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Neighbor joining – </a:t>
            </a:r>
            <a:r>
              <a:rPr lang="en-US" sz="3600" dirty="0">
                <a:solidFill>
                  <a:srgbClr val="00B050"/>
                </a:solidFill>
              </a:rPr>
              <a:t>SARS-COV-2 variants w/o omicron variants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3B15C9-8F32-881E-AD77-FDE4B37D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6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845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</TotalTime>
  <Words>139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Phylogenetic trees across algorithms</vt:lpstr>
      <vt:lpstr>Algorithm differences</vt:lpstr>
      <vt:lpstr>Neighbor joining - SARS-like genomes</vt:lpstr>
      <vt:lpstr>UPGMA –SARS-like genomes</vt:lpstr>
      <vt:lpstr>Parsimony –SARS-like genomes</vt:lpstr>
      <vt:lpstr>Neighbor joining – SARS-COV-2 variants</vt:lpstr>
      <vt:lpstr>UPGMA – SARS-COV-2 variants</vt:lpstr>
      <vt:lpstr>Parsimony – SARS-COV-2 variants</vt:lpstr>
      <vt:lpstr>Neighbor joining – SARS-COV-2 variants w/o omicron variants</vt:lpstr>
      <vt:lpstr>UPGMA– SARS-COV-2 variants w/o omicron variants</vt:lpstr>
      <vt:lpstr>Parsimony – SARS-COV-2 variants w/o omicron variants</vt:lpstr>
      <vt:lpstr>Neighbor joining – omicron variants only</vt:lpstr>
      <vt:lpstr>UPGMA – omicron variants only</vt:lpstr>
      <vt:lpstr>Parsimony – omicron variants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trees across algorithms</dc:title>
  <dc:creator>Elizabeth Wyman</dc:creator>
  <cp:lastModifiedBy>Roberto Rivas</cp:lastModifiedBy>
  <cp:revision>17</cp:revision>
  <dcterms:created xsi:type="dcterms:W3CDTF">2023-12-03T17:23:20Z</dcterms:created>
  <dcterms:modified xsi:type="dcterms:W3CDTF">2023-12-05T03:46:55Z</dcterms:modified>
</cp:coreProperties>
</file>